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74" r:id="rId2"/>
    <p:sldId id="288" r:id="rId3"/>
    <p:sldId id="289" r:id="rId4"/>
    <p:sldId id="290" r:id="rId5"/>
    <p:sldId id="293" r:id="rId6"/>
    <p:sldId id="294" r:id="rId7"/>
    <p:sldId id="291" r:id="rId8"/>
    <p:sldId id="292" r:id="rId9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3052" y="8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12/8/2020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Down in Back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Mini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swinger + activator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DA67AAE-8B6B-4358-B356-961378BE95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7765" y="3431096"/>
            <a:ext cx="5939670" cy="526757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7017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Down in Back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Down in Back is an 11 round, 55 point, Comstock speed shoot. There are 3 IPSC targets and 1 steel . The best 2 hits on the static paper will score, and best 6 hits on the swinger will score. Steel must fall to score.</a:t>
            </a:r>
          </a:p>
          <a:p>
            <a:endParaRPr lang="en-US" dirty="0"/>
          </a:p>
          <a:p>
            <a:r>
              <a:rPr lang="en-US" dirty="0"/>
              <a:t>The swinger is activated by the mini popper and is visible at rest. Please check the activator prior to walkthrough and set it the same way every time.</a:t>
            </a:r>
          </a:p>
          <a:p>
            <a:endParaRPr lang="en-US" dirty="0"/>
          </a:p>
          <a:p>
            <a:r>
              <a:rPr lang="en-US" dirty="0"/>
              <a:t>Handgun start position is in shooting box, wrists above shoulders.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in shooting box, stock on belt. Loaded carbine is held with both hands, safety on.</a:t>
            </a:r>
          </a:p>
          <a:p>
            <a:endParaRPr lang="en-US" dirty="0"/>
          </a:p>
          <a:p>
            <a:r>
              <a:rPr lang="en-US" b="1" dirty="0"/>
              <a:t>The static paper and the mini popper are one array. The static paper require 2 hits each.</a:t>
            </a:r>
          </a:p>
          <a:p>
            <a:endParaRPr lang="en-US" b="1" dirty="0"/>
          </a:p>
          <a:p>
            <a:r>
              <a:rPr lang="en-US" b="1" dirty="0"/>
              <a:t>The swinger is another array, and requires 6 hits.</a:t>
            </a:r>
          </a:p>
          <a:p>
            <a:endParaRPr lang="en-US" b="1" dirty="0"/>
          </a:p>
          <a:p>
            <a:r>
              <a:rPr lang="en-US" b="1" dirty="0"/>
              <a:t>On start signal, engage 1 array, perform a mandatory reload, and engage the remaining array. You must perform a reload when changing between arrays.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Off Like a Herd of Turtles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18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9 IPSC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8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medium fault line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striped HC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6A5B52B-925C-4CC1-967B-16BCCACD69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639389"/>
            <a:ext cx="7025776" cy="361252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Off Like a Herd of Turtles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Off Like a Herd of Turtles is an 18 round, 90 point, Comstock course of fire. There are 9 IPSC targets. The best 2 hits on paper will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anywhere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anywhere inside the shooting area, stock on belt. Carbine is loaded,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37378371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Oh Fu----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IPSC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Car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8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half HC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medium fault line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81CA17C-69B8-472A-BAC4-E7ED40FC1E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947" y="3580334"/>
            <a:ext cx="7097305" cy="419177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Arial" charset="0"/>
                <a:ea typeface="ＭＳ Ｐゴシック" pitchFamily="-112" charset="-128"/>
                <a:cs typeface="Times New Roman" pitchFamily="-112" charset="0"/>
              </a:rPr>
              <a:t>Oh Fu----</a:t>
            </a:r>
            <a:endParaRPr lang="en-US" b="1" dirty="0"/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Oh Fu---- is a 20 round, 100 point, Comstock course of fire. There are 10 IPSC targets. The best 2 hits on paper will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both feet on X’s, holding hubcap in front of you. Handgun is loaded, placed on barrel.</a:t>
            </a:r>
          </a:p>
          <a:p>
            <a:endParaRPr lang="en-US" dirty="0"/>
          </a:p>
          <a:p>
            <a:r>
              <a:rPr lang="en-US" dirty="0"/>
              <a:t>PCC start position is both feet on X’s, holding hubcap in front of you. Carbine is loaded on barrel,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 The windows on the vehicle are ports, and must be used to engage the downrange targets.</a:t>
            </a:r>
          </a:p>
        </p:txBody>
      </p:sp>
    </p:spTree>
    <p:extLst>
      <p:ext uri="{BB962C8B-B14F-4D97-AF65-F5344CB8AC3E}">
        <p14:creationId xmlns:p14="http://schemas.microsoft.com/office/powerpoint/2010/main" val="24156512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algn="ctr"/>
                      <a:r>
                        <a:rPr lang="en-US" sz="1400" b="1" dirty="0"/>
                        <a:t>A Day at the Airport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Colt popper, 1 mini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tuxedos, 1 diagonal HC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F38BCDE-D6F4-4CBA-BC99-5CF0BFC59B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8901" y="3242867"/>
            <a:ext cx="6448926" cy="598150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 Day at the Airport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A Day at the Airport is a 30 round, 150 point, Comstock course of fire. There are 14 USPSA targets, 1 colt popper, and 1 mini popper. The best 2 hits on paper will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anywhere inside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anywhere inside shooting area, stock on belt. Carbine is loaded, safety on.</a:t>
            </a:r>
          </a:p>
          <a:p>
            <a:endParaRPr lang="en-US" dirty="0"/>
          </a:p>
          <a:p>
            <a:r>
              <a:rPr lang="en-US" dirty="0"/>
              <a:t>On start signal, shooter must retrieve the radio off the table next to the Glock 7, which costs more than you make in a month, and retain it during the course of fire. Any shots fired not retaining the radio will be a procedural per shot fired. The radio starts on the mark, on the table.</a:t>
            </a:r>
          </a:p>
        </p:txBody>
      </p:sp>
    </p:spTree>
    <p:extLst>
      <p:ext uri="{BB962C8B-B14F-4D97-AF65-F5344CB8AC3E}">
        <p14:creationId xmlns:p14="http://schemas.microsoft.com/office/powerpoint/2010/main" val="1181724368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1970</TotalTime>
  <Words>718</Words>
  <Application>Microsoft Office PowerPoint</Application>
  <PresentationFormat>Custom</PresentationFormat>
  <Paragraphs>86</Paragraphs>
  <Slides>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</cp:lastModifiedBy>
  <cp:revision>218</cp:revision>
  <cp:lastPrinted>2016-01-15T21:54:08Z</cp:lastPrinted>
  <dcterms:created xsi:type="dcterms:W3CDTF">2002-08-21T12:11:08Z</dcterms:created>
  <dcterms:modified xsi:type="dcterms:W3CDTF">2020-12-08T23:22:39Z</dcterms:modified>
  <cp:category>Shooting</cp:category>
</cp:coreProperties>
</file>

<file path=docProps/thumbnail.jpeg>
</file>